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02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32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79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85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209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670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60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47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163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789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0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E486A-6071-47CF-B87C-5E5D6365954C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F0A0F-3BD5-4FE3-AED4-87CB0B0F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49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E215BEA7-4BAC-4E18-BE31-EA01C79B74D3}"/>
              </a:ext>
            </a:extLst>
          </p:cNvPr>
          <p:cNvSpPr txBox="1">
            <a:spLocks/>
          </p:cNvSpPr>
          <p:nvPr/>
        </p:nvSpPr>
        <p:spPr>
          <a:xfrm>
            <a:off x="152400" y="77054"/>
            <a:ext cx="8839200" cy="7801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rgbClr val="002060"/>
                </a:solidFill>
              </a:rPr>
              <a:t>Install Nagios Tool from Docker Hub</a:t>
            </a:r>
          </a:p>
          <a:p>
            <a:endParaRPr lang="en-US" sz="2000" b="1" dirty="0"/>
          </a:p>
          <a:p>
            <a:pPr marL="514350" indent="-514350">
              <a:buAutoNum type="arabicPeriod"/>
            </a:pPr>
            <a:r>
              <a:rPr lang="en-US" sz="2000" dirty="0"/>
              <a:t>Open Docker Desktop</a:t>
            </a:r>
          </a:p>
          <a:p>
            <a:pPr marL="514350" indent="-514350">
              <a:buAutoNum type="arabicPeriod"/>
            </a:pPr>
            <a:r>
              <a:rPr lang="en-US" sz="2000" dirty="0"/>
              <a:t>Open PowerShell as administrator and type the following command 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					docker pull </a:t>
            </a:r>
            <a:r>
              <a:rPr lang="en-US" sz="2000" b="1" dirty="0" err="1">
                <a:solidFill>
                  <a:srgbClr val="FF0000"/>
                </a:solidFill>
              </a:rPr>
              <a:t>jasonrivers</a:t>
            </a:r>
            <a:r>
              <a:rPr lang="en-US" sz="2000" b="1" dirty="0">
                <a:solidFill>
                  <a:srgbClr val="FF0000"/>
                </a:solidFill>
              </a:rPr>
              <a:t>/</a:t>
            </a:r>
            <a:r>
              <a:rPr lang="en-US" sz="2000" b="1" dirty="0" err="1">
                <a:solidFill>
                  <a:srgbClr val="FF0000"/>
                </a:solidFill>
              </a:rPr>
              <a:t>nagios:latest</a:t>
            </a:r>
            <a:endParaRPr lang="en-US" sz="2000" b="1" dirty="0">
              <a:solidFill>
                <a:srgbClr val="FF0000"/>
              </a:solidFill>
            </a:endParaRPr>
          </a:p>
          <a:p>
            <a:r>
              <a:rPr lang="en-US" sz="2000" dirty="0"/>
              <a:t>3.       This command will pull the Nagios image from the Docker Hub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54304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xmlns="" id="{E3FC3474-399F-4EE3-ADFB-60BC15DFFA84}"/>
              </a:ext>
            </a:extLst>
          </p:cNvPr>
          <p:cNvSpPr txBox="1">
            <a:spLocks/>
          </p:cNvSpPr>
          <p:nvPr/>
        </p:nvSpPr>
        <p:spPr>
          <a:xfrm>
            <a:off x="152400" y="77054"/>
            <a:ext cx="8839200" cy="7801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The command will pull and download necessary images</a:t>
            </a:r>
            <a:endParaRPr lang="en-IN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1EEFCFC-C658-C4B9-A36C-C43A004A5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1" y="12192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7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xmlns="" id="{2E995569-CCA3-47CF-804B-7933C96FBAA3}"/>
              </a:ext>
            </a:extLst>
          </p:cNvPr>
          <p:cNvSpPr txBox="1">
            <a:spLocks/>
          </p:cNvSpPr>
          <p:nvPr/>
        </p:nvSpPr>
        <p:spPr>
          <a:xfrm>
            <a:off x="152400" y="77054"/>
            <a:ext cx="8839200" cy="7801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Nagios is successfully pulled</a:t>
            </a:r>
            <a:endParaRPr lang="en-IN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7E9FC0E-6B54-F3F0-7AD8-3F9C9552A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2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239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C685627B-A787-4148-9D84-E856913C03F3}"/>
              </a:ext>
            </a:extLst>
          </p:cNvPr>
          <p:cNvSpPr txBox="1">
            <a:spLocks/>
          </p:cNvSpPr>
          <p:nvPr/>
        </p:nvSpPr>
        <p:spPr>
          <a:xfrm>
            <a:off x="152400" y="240133"/>
            <a:ext cx="8839200" cy="7801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rgbClr val="002060"/>
                </a:solidFill>
              </a:rPr>
              <a:t>Run NAGIOS</a:t>
            </a:r>
          </a:p>
          <a:p>
            <a:pPr algn="ctr"/>
            <a:endParaRPr lang="en-US" sz="2800" b="1" dirty="0">
              <a:solidFill>
                <a:srgbClr val="002060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The following highlighted command is used to run Nagios</a:t>
            </a:r>
            <a:endParaRPr lang="en-IN" sz="24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1420768-8C25-6C01-4C59-EDDB0C233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7800"/>
            <a:ext cx="91440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269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xmlns="" id="{318DF630-0FBF-4090-9B4D-9355F849DCF9}"/>
              </a:ext>
            </a:extLst>
          </p:cNvPr>
          <p:cNvSpPr txBox="1">
            <a:spLocks/>
          </p:cNvSpPr>
          <p:nvPr/>
        </p:nvSpPr>
        <p:spPr>
          <a:xfrm>
            <a:off x="152400" y="286605"/>
            <a:ext cx="8839200" cy="7801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We can observe the successfully launched message as shown</a:t>
            </a:r>
            <a:endParaRPr lang="en-IN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EDC2930-06C7-6C66-B6E1-125582FA4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2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683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xmlns="" id="{98B09289-BEE3-458E-B146-09BED6F1DB36}"/>
              </a:ext>
            </a:extLst>
          </p:cNvPr>
          <p:cNvSpPr txBox="1">
            <a:spLocks/>
          </p:cNvSpPr>
          <p:nvPr/>
        </p:nvSpPr>
        <p:spPr>
          <a:xfrm>
            <a:off x="152400" y="77054"/>
            <a:ext cx="8839200" cy="7801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rgbClr val="002060"/>
                </a:solidFill>
              </a:rPr>
              <a:t>NAGIOS </a:t>
            </a:r>
            <a:r>
              <a:rPr lang="en-US" sz="2800" b="1" dirty="0" err="1">
                <a:solidFill>
                  <a:srgbClr val="002060"/>
                </a:solidFill>
              </a:rPr>
              <a:t>WebGUI</a:t>
            </a:r>
            <a:endParaRPr lang="en-US" sz="2800" b="1" dirty="0">
              <a:solidFill>
                <a:srgbClr val="002060"/>
              </a:solidFill>
            </a:endParaRPr>
          </a:p>
          <a:p>
            <a:endParaRPr lang="en-US" sz="2800" b="1" dirty="0">
              <a:solidFill>
                <a:srgbClr val="002060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We can access Nagios by opening the browser and typing localhost:8888, as shown</a:t>
            </a:r>
            <a:endParaRPr lang="en-IN" sz="24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D94A067-0702-B5F5-412D-7E48204D8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730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xmlns="" id="{D4E1FC1B-342B-4EE3-8302-29A0B742922A}"/>
              </a:ext>
            </a:extLst>
          </p:cNvPr>
          <p:cNvSpPr txBox="1">
            <a:spLocks/>
          </p:cNvSpPr>
          <p:nvPr/>
        </p:nvSpPr>
        <p:spPr>
          <a:xfrm>
            <a:off x="152400" y="77054"/>
            <a:ext cx="8839200" cy="7801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Provide the following details:</a:t>
            </a:r>
          </a:p>
          <a:p>
            <a:endParaRPr lang="en-US" sz="2800" dirty="0"/>
          </a:p>
          <a:p>
            <a:pPr marL="514350" indent="-514350"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Username : </a:t>
            </a:r>
            <a:r>
              <a:rPr lang="en-US" sz="2400" dirty="0" err="1">
                <a:solidFill>
                  <a:schemeClr val="tx1"/>
                </a:solidFill>
              </a:rPr>
              <a:t>nagiosadmin</a:t>
            </a:r>
            <a:endParaRPr lang="en-US" sz="2400" dirty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Password: </a:t>
            </a:r>
            <a:r>
              <a:rPr lang="en-US" sz="2400" dirty="0" err="1">
                <a:solidFill>
                  <a:schemeClr val="tx1"/>
                </a:solidFill>
              </a:rPr>
              <a:t>nagios</a:t>
            </a:r>
            <a:endParaRPr lang="en-IN" sz="24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4E49699-6D22-BF7E-4486-036A68113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200"/>
            <a:ext cx="9144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119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xmlns="" id="{BFFF6E41-13D2-4B83-93D6-E499A9B973AE}"/>
              </a:ext>
            </a:extLst>
          </p:cNvPr>
          <p:cNvSpPr txBox="1">
            <a:spLocks/>
          </p:cNvSpPr>
          <p:nvPr/>
        </p:nvSpPr>
        <p:spPr>
          <a:xfrm>
            <a:off x="152400" y="77054"/>
            <a:ext cx="8839200" cy="78019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rgbClr val="002060"/>
                </a:solidFill>
              </a:rPr>
              <a:t>Nagios Dashboard</a:t>
            </a:r>
          </a:p>
          <a:p>
            <a:pPr algn="ctr"/>
            <a:endParaRPr lang="en-US" sz="2800" b="1" dirty="0">
              <a:solidFill>
                <a:srgbClr val="002060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The Nagios dashboard will be opened, we can now monitor the services</a:t>
            </a:r>
            <a:endParaRPr lang="en-IN" sz="28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0CE95C8-A313-CAFC-2779-5E67E36A4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2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254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92</Words>
  <Application>Microsoft Office PowerPoint</Application>
  <PresentationFormat>On-screen Show (4:3)</PresentationFormat>
  <Paragraphs>22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</dc:creator>
  <cp:lastModifiedBy>Ram</cp:lastModifiedBy>
  <cp:revision>1</cp:revision>
  <dcterms:created xsi:type="dcterms:W3CDTF">2022-12-19T12:14:13Z</dcterms:created>
  <dcterms:modified xsi:type="dcterms:W3CDTF">2022-12-19T12:15:35Z</dcterms:modified>
</cp:coreProperties>
</file>

<file path=docProps/thumbnail.jpeg>
</file>